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61" r:id="rId5"/>
    <p:sldId id="259" r:id="rId6"/>
    <p:sldId id="263" r:id="rId7"/>
    <p:sldId id="262" r:id="rId8"/>
    <p:sldId id="264" r:id="rId9"/>
    <p:sldId id="260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CFB9F54-A90D-4F1E-AD3A-0BF811E386AA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855859F-25B6-45E1-A901-355FB55A4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40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0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5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47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2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5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1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4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3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86399-5237-4E2B-BAD7-1F29D6A0D898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9400E-7F44-4DB4-B03A-74006FBED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3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Name of Invertebrate</a:t>
            </a:r>
            <a:br>
              <a:rPr lang="en-US" dirty="0" smtClean="0"/>
            </a:br>
            <a:r>
              <a:rPr lang="en-US" dirty="0" smtClean="0"/>
              <a:t>____________________________</a:t>
            </a:r>
            <a:br>
              <a:rPr lang="en-US" dirty="0" smtClean="0"/>
            </a:br>
            <a:r>
              <a:rPr lang="en-US" dirty="0" smtClean="0"/>
              <a:t>Scientific Name of Invertebrate</a:t>
            </a:r>
            <a:br>
              <a:rPr lang="en-US" dirty="0" smtClean="0"/>
            </a:br>
            <a:r>
              <a:rPr lang="en-US" dirty="0" smtClean="0"/>
              <a:t>_____________________________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dirty="0" smtClean="0"/>
              <a:t>PowerPoint Presentation by: </a:t>
            </a:r>
          </a:p>
          <a:p>
            <a:r>
              <a:rPr lang="en-US" dirty="0" smtClean="0"/>
              <a:t>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9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of Invertebrate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2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Description...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4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animal takes in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Growth...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Movement...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1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37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Common Name of Invertebrate ____________________________ Scientific Name of Invertebrate _____________________________</vt:lpstr>
      <vt:lpstr>Picture of Invertebrate</vt:lpstr>
      <vt:lpstr>Physical Description...</vt:lpstr>
      <vt:lpstr>Habitat</vt:lpstr>
      <vt:lpstr>How the animal takes in nutrients</vt:lpstr>
      <vt:lpstr>Growth...</vt:lpstr>
      <vt:lpstr>Movement...</vt:lpstr>
      <vt:lpstr>Interesting Facts</vt:lpstr>
      <vt:lpstr>Sources:</vt:lpstr>
    </vt:vector>
  </TitlesOfParts>
  <Company>Hartford Jt. 1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Name of Invertebrate ____________________________ Scientific Name of Invertebrate _____________________________</dc:title>
  <dc:creator>Hanlon</dc:creator>
  <cp:lastModifiedBy>Hanlon</cp:lastModifiedBy>
  <cp:revision>2</cp:revision>
  <cp:lastPrinted>2012-02-27T14:10:29Z</cp:lastPrinted>
  <dcterms:created xsi:type="dcterms:W3CDTF">2012-02-27T14:00:17Z</dcterms:created>
  <dcterms:modified xsi:type="dcterms:W3CDTF">2012-02-27T21:58:02Z</dcterms:modified>
</cp:coreProperties>
</file>